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9" r:id="rId3"/>
    <p:sldId id="261" r:id="rId4"/>
    <p:sldId id="257" r:id="rId5"/>
    <p:sldId id="258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68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667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36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624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07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546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74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245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43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58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85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0A5A2-D4E2-4C00-A8C4-9E5F195952F0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8924BEB-4CA4-464C-8252-459042ABA01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91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jpe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4.mp4"/><Relationship Id="rId7" Type="http://schemas.openxmlformats.org/officeDocument/2006/relationships/image" Target="../media/image1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BF029-FA02-FC2C-A534-A2C4A1C1B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FEE69AA2-844B-F3C2-982B-091CA5BBA441}"/>
              </a:ext>
            </a:extLst>
          </p:cNvPr>
          <p:cNvSpPr txBox="1">
            <a:spLocks/>
          </p:cNvSpPr>
          <p:nvPr/>
        </p:nvSpPr>
        <p:spPr>
          <a:xfrm>
            <a:off x="1441597" y="1393560"/>
            <a:ext cx="9258358" cy="1710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Indigenous Flight Control Computer Prototype Development (FCC)</a:t>
            </a:r>
            <a:endParaRPr lang="x-none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6D82E-CA92-7C83-687B-855651C88746}"/>
              </a:ext>
            </a:extLst>
          </p:cNvPr>
          <p:cNvSpPr>
            <a:spLocks noGrp="1"/>
          </p:cNvSpPr>
          <p:nvPr/>
        </p:nvSpPr>
        <p:spPr>
          <a:xfrm>
            <a:off x="2998846" y="3178098"/>
            <a:ext cx="6987645" cy="13885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Prepared By: Amna Arshad Khan</a:t>
            </a:r>
          </a:p>
          <a:p>
            <a:r>
              <a:rPr lang="en-US" sz="2000" dirty="0"/>
              <a:t>Date: June,25,2024</a:t>
            </a:r>
          </a:p>
        </p:txBody>
      </p:sp>
    </p:spTree>
    <p:extLst>
      <p:ext uri="{BB962C8B-B14F-4D97-AF65-F5344CB8AC3E}">
        <p14:creationId xmlns:p14="http://schemas.microsoft.com/office/powerpoint/2010/main" val="414228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E8325-2F48-C9F0-339D-1ACE8C33B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36CBAFCD-C827-FD89-E19E-44D4B60F0687}"/>
              </a:ext>
            </a:extLst>
          </p:cNvPr>
          <p:cNvSpPr txBox="1">
            <a:spLocks/>
          </p:cNvSpPr>
          <p:nvPr/>
        </p:nvSpPr>
        <p:spPr>
          <a:xfrm>
            <a:off x="368815" y="215596"/>
            <a:ext cx="11348777" cy="5111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Indigenous Avionics Suite Prototype Development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505719-520B-E292-94A3-D630C9736DE9}"/>
              </a:ext>
            </a:extLst>
          </p:cNvPr>
          <p:cNvSpPr/>
          <p:nvPr/>
        </p:nvSpPr>
        <p:spPr>
          <a:xfrm>
            <a:off x="1110292" y="2655244"/>
            <a:ext cx="1324029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Air data Boom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E91273-B7B5-16A3-EE00-CFE14116EE06}"/>
              </a:ext>
            </a:extLst>
          </p:cNvPr>
          <p:cNvSpPr/>
          <p:nvPr/>
        </p:nvSpPr>
        <p:spPr>
          <a:xfrm>
            <a:off x="1110289" y="3102931"/>
            <a:ext cx="1324029" cy="29527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 Gyro/Accel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455288-A0B7-A57E-DE1D-7B974FC073C4}"/>
              </a:ext>
            </a:extLst>
          </p:cNvPr>
          <p:cNvSpPr/>
          <p:nvPr/>
        </p:nvSpPr>
        <p:spPr>
          <a:xfrm>
            <a:off x="1110290" y="3474406"/>
            <a:ext cx="1324029" cy="3429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8606BA-BAF4-D914-AF3A-13B0F28B7FB6}"/>
              </a:ext>
            </a:extLst>
          </p:cNvPr>
          <p:cNvSpPr/>
          <p:nvPr/>
        </p:nvSpPr>
        <p:spPr>
          <a:xfrm>
            <a:off x="1110291" y="3912563"/>
            <a:ext cx="1324029" cy="3429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Altimeter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83A47F-8575-004C-FFBE-1C5C7D9AB341}"/>
              </a:ext>
            </a:extLst>
          </p:cNvPr>
          <p:cNvSpPr/>
          <p:nvPr/>
        </p:nvSpPr>
        <p:spPr>
          <a:xfrm>
            <a:off x="1110291" y="4369768"/>
            <a:ext cx="1324030" cy="54292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Ground proximity radar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1113DD-4EC6-4512-FC45-B418559D82DB}"/>
              </a:ext>
            </a:extLst>
          </p:cNvPr>
          <p:cNvSpPr/>
          <p:nvPr/>
        </p:nvSpPr>
        <p:spPr>
          <a:xfrm>
            <a:off x="1110292" y="5179381"/>
            <a:ext cx="1324030" cy="30479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Stain gauges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D12C32-6C2F-9F16-623E-C55B9770797C}"/>
              </a:ext>
            </a:extLst>
          </p:cNvPr>
          <p:cNvSpPr/>
          <p:nvPr/>
        </p:nvSpPr>
        <p:spPr>
          <a:xfrm>
            <a:off x="1110292" y="5627062"/>
            <a:ext cx="1324029" cy="30479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Thermistor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4A0527F1-4CD3-E08C-12A3-3B9BB47396D7}"/>
              </a:ext>
            </a:extLst>
          </p:cNvPr>
          <p:cNvSpPr/>
          <p:nvPr/>
        </p:nvSpPr>
        <p:spPr>
          <a:xfrm>
            <a:off x="853945" y="5065086"/>
            <a:ext cx="323850" cy="1028698"/>
          </a:xfrm>
          <a:prstGeom prst="leftBrace">
            <a:avLst>
              <a:gd name="adj1" fmla="val 8333"/>
              <a:gd name="adj2" fmla="val 447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AFBDF7-D15A-27A4-DE26-2E58F51549FD}"/>
              </a:ext>
            </a:extLst>
          </p:cNvPr>
          <p:cNvSpPr txBox="1"/>
          <p:nvPr/>
        </p:nvSpPr>
        <p:spPr>
          <a:xfrm rot="16200000">
            <a:off x="-996888" y="4018353"/>
            <a:ext cx="3407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SENSORS REQUIRED FOR TEST FLIGHTS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6EBA8A-E1DF-A909-767C-85E6A67EAC66}"/>
              </a:ext>
            </a:extLst>
          </p:cNvPr>
          <p:cNvSpPr/>
          <p:nvPr/>
        </p:nvSpPr>
        <p:spPr>
          <a:xfrm>
            <a:off x="1110293" y="2198047"/>
            <a:ext cx="1324029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RC Controller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F0566F-3D17-9135-7272-0E0949EE7393}"/>
              </a:ext>
            </a:extLst>
          </p:cNvPr>
          <p:cNvSpPr/>
          <p:nvPr/>
        </p:nvSpPr>
        <p:spPr>
          <a:xfrm>
            <a:off x="1110288" y="1750360"/>
            <a:ext cx="1324029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Data logging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C9B21C-59CE-72ED-366E-49D11C4CBBAB}"/>
              </a:ext>
            </a:extLst>
          </p:cNvPr>
          <p:cNvSpPr/>
          <p:nvPr/>
        </p:nvSpPr>
        <p:spPr>
          <a:xfrm>
            <a:off x="1110287" y="1293163"/>
            <a:ext cx="1324029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Telemetry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B21999-4CFC-CC5A-03EC-74748E738D9E}"/>
              </a:ext>
            </a:extLst>
          </p:cNvPr>
          <p:cNvSpPr/>
          <p:nvPr/>
        </p:nvSpPr>
        <p:spPr>
          <a:xfrm>
            <a:off x="4063037" y="1937287"/>
            <a:ext cx="2328832" cy="146684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Flight Control Computer</a:t>
            </a: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(FCC)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02E530-0902-B4A3-6A5B-CA734FC32184}"/>
              </a:ext>
            </a:extLst>
          </p:cNvPr>
          <p:cNvSpPr/>
          <p:nvPr/>
        </p:nvSpPr>
        <p:spPr>
          <a:xfrm>
            <a:off x="3844375" y="5005122"/>
            <a:ext cx="2070361" cy="44575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Miscellaneous Avionics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1D37CEE-8B68-9BBB-C52A-923E3D85DF69}"/>
              </a:ext>
            </a:extLst>
          </p:cNvPr>
          <p:cNvSpPr/>
          <p:nvPr/>
        </p:nvSpPr>
        <p:spPr>
          <a:xfrm>
            <a:off x="7606307" y="2441594"/>
            <a:ext cx="1805047" cy="4857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Servo drive Assembly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E09F3F-C07C-B827-07E6-A353A9911394}"/>
              </a:ext>
            </a:extLst>
          </p:cNvPr>
          <p:cNvSpPr/>
          <p:nvPr/>
        </p:nvSpPr>
        <p:spPr>
          <a:xfrm>
            <a:off x="7833396" y="4290159"/>
            <a:ext cx="1685984" cy="4857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Control Engine Unit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3E9B6A-B50B-BDDF-579C-879692DF7E3A}"/>
              </a:ext>
            </a:extLst>
          </p:cNvPr>
          <p:cNvSpPr/>
          <p:nvPr/>
        </p:nvSpPr>
        <p:spPr>
          <a:xfrm>
            <a:off x="10368503" y="4290158"/>
            <a:ext cx="1009706" cy="4857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Engine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F3BFD5-4266-34A8-6A39-41C9ECE23B28}"/>
              </a:ext>
            </a:extLst>
          </p:cNvPr>
          <p:cNvSpPr/>
          <p:nvPr/>
        </p:nvSpPr>
        <p:spPr>
          <a:xfrm>
            <a:off x="7811094" y="1195470"/>
            <a:ext cx="1395472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Power Module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5E108E-64D9-CF6B-72CE-1EF13A853C48}"/>
              </a:ext>
            </a:extLst>
          </p:cNvPr>
          <p:cNvSpPr/>
          <p:nvPr/>
        </p:nvSpPr>
        <p:spPr>
          <a:xfrm>
            <a:off x="5288011" y="3977959"/>
            <a:ext cx="1009706" cy="35718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Camera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A1F803A-B7B2-9119-99EB-D4A915D94EBB}"/>
              </a:ext>
            </a:extLst>
          </p:cNvPr>
          <p:cNvSpPr/>
          <p:nvPr/>
        </p:nvSpPr>
        <p:spPr>
          <a:xfrm>
            <a:off x="10273253" y="1150312"/>
            <a:ext cx="1104956" cy="41647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Batteries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3FFFD9-EE59-4D75-F0E4-2EA9711E9633}"/>
              </a:ext>
            </a:extLst>
          </p:cNvPr>
          <p:cNvSpPr/>
          <p:nvPr/>
        </p:nvSpPr>
        <p:spPr>
          <a:xfrm>
            <a:off x="10368503" y="2119911"/>
            <a:ext cx="1009706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Flaps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C632287-EA54-4EBF-5FC3-38D933C453CC}"/>
              </a:ext>
            </a:extLst>
          </p:cNvPr>
          <p:cNvSpPr/>
          <p:nvPr/>
        </p:nvSpPr>
        <p:spPr>
          <a:xfrm>
            <a:off x="10368503" y="2615298"/>
            <a:ext cx="1009706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Elevator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A99638-381F-7ECF-B238-14D748E19970}"/>
              </a:ext>
            </a:extLst>
          </p:cNvPr>
          <p:cNvSpPr/>
          <p:nvPr/>
        </p:nvSpPr>
        <p:spPr>
          <a:xfrm>
            <a:off x="10368503" y="3101464"/>
            <a:ext cx="1009706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Rudder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A6B67AE-8A4F-D93E-B1B6-EAB30E67DCC7}"/>
              </a:ext>
            </a:extLst>
          </p:cNvPr>
          <p:cNvSpPr/>
          <p:nvPr/>
        </p:nvSpPr>
        <p:spPr>
          <a:xfrm>
            <a:off x="10368503" y="3541077"/>
            <a:ext cx="1009706" cy="33338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Ailerons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1FEF5FD3-0F1E-FE42-514C-CD72F96A11A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434316" y="1459854"/>
            <a:ext cx="1628721" cy="528054"/>
          </a:xfrm>
          <a:prstGeom prst="bentConnector3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96CB3DF7-2EB1-B1F5-9C3D-1A5138253C13}"/>
              </a:ext>
            </a:extLst>
          </p:cNvPr>
          <p:cNvCxnSpPr>
            <a:cxnSpLocks/>
          </p:cNvCxnSpPr>
          <p:nvPr/>
        </p:nvCxnSpPr>
        <p:spPr>
          <a:xfrm>
            <a:off x="2434311" y="1955149"/>
            <a:ext cx="1628721" cy="175644"/>
          </a:xfrm>
          <a:prstGeom prst="bentConnector3">
            <a:avLst>
              <a:gd name="adj1" fmla="val 43567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29F0F3FA-D82E-D071-8416-ED1AFDFA18D8}"/>
              </a:ext>
            </a:extLst>
          </p:cNvPr>
          <p:cNvCxnSpPr>
            <a:cxnSpLocks/>
          </p:cNvCxnSpPr>
          <p:nvPr/>
        </p:nvCxnSpPr>
        <p:spPr>
          <a:xfrm flipV="1">
            <a:off x="2429515" y="2345612"/>
            <a:ext cx="1628721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3D6B726F-5FB2-1453-341F-1F179E47E2B5}"/>
              </a:ext>
            </a:extLst>
          </p:cNvPr>
          <p:cNvCxnSpPr>
            <a:cxnSpLocks/>
          </p:cNvCxnSpPr>
          <p:nvPr/>
        </p:nvCxnSpPr>
        <p:spPr>
          <a:xfrm flipV="1">
            <a:off x="2424717" y="3020941"/>
            <a:ext cx="1628719" cy="920287"/>
          </a:xfrm>
          <a:prstGeom prst="bentConnector3">
            <a:avLst>
              <a:gd name="adj1" fmla="val 38012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6C68CB3C-316E-C067-1CAD-58639BFF0283}"/>
              </a:ext>
            </a:extLst>
          </p:cNvPr>
          <p:cNvCxnSpPr>
            <a:cxnSpLocks/>
          </p:cNvCxnSpPr>
          <p:nvPr/>
        </p:nvCxnSpPr>
        <p:spPr>
          <a:xfrm flipV="1">
            <a:off x="2429524" y="3131516"/>
            <a:ext cx="1623912" cy="1328686"/>
          </a:xfrm>
          <a:prstGeom prst="bentConnector3">
            <a:avLst>
              <a:gd name="adj1" fmla="val 46481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1196E1D5-7BD1-9E9E-A51A-6DE5F73E8F5F}"/>
              </a:ext>
            </a:extLst>
          </p:cNvPr>
          <p:cNvCxnSpPr>
            <a:cxnSpLocks/>
          </p:cNvCxnSpPr>
          <p:nvPr/>
        </p:nvCxnSpPr>
        <p:spPr>
          <a:xfrm flipV="1">
            <a:off x="2429514" y="2722339"/>
            <a:ext cx="1628721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DD708CB6-F153-0C9D-6F33-F9F887AAE53A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434318" y="2821578"/>
            <a:ext cx="1623916" cy="428992"/>
          </a:xfrm>
          <a:prstGeom prst="bentConnector3">
            <a:avLst>
              <a:gd name="adj1" fmla="val 212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094848DC-2139-46A0-7E7C-1D4CA44FD317}"/>
              </a:ext>
            </a:extLst>
          </p:cNvPr>
          <p:cNvCxnSpPr>
            <a:cxnSpLocks/>
          </p:cNvCxnSpPr>
          <p:nvPr/>
        </p:nvCxnSpPr>
        <p:spPr>
          <a:xfrm flipV="1">
            <a:off x="2424712" y="2922624"/>
            <a:ext cx="1628724" cy="651789"/>
          </a:xfrm>
          <a:prstGeom prst="bentConnector3">
            <a:avLst>
              <a:gd name="adj1" fmla="val 2923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1CE2DF-BC13-DA74-A2D3-8096236B95C3}"/>
              </a:ext>
            </a:extLst>
          </p:cNvPr>
          <p:cNvGrpSpPr/>
          <p:nvPr/>
        </p:nvGrpSpPr>
        <p:grpSpPr>
          <a:xfrm>
            <a:off x="2429514" y="3269625"/>
            <a:ext cx="1623922" cy="2062154"/>
            <a:chOff x="1833518" y="3157548"/>
            <a:chExt cx="1623922" cy="206215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0CFB8EE-8CF0-BC06-BE29-62601C12FE1E}"/>
                </a:ext>
              </a:extLst>
            </p:cNvPr>
            <p:cNvCxnSpPr>
              <a:cxnSpLocks/>
            </p:cNvCxnSpPr>
            <p:nvPr/>
          </p:nvCxnSpPr>
          <p:spPr>
            <a:xfrm>
              <a:off x="1833518" y="5219702"/>
              <a:ext cx="873912" cy="0"/>
            </a:xfrm>
            <a:prstGeom prst="line">
              <a:avLst/>
            </a:prstGeom>
            <a:ln w="2857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FC2A4AC-84DD-5038-4C3F-D69F776980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184" y="3157548"/>
              <a:ext cx="0" cy="2062154"/>
            </a:xfrm>
            <a:prstGeom prst="line">
              <a:avLst/>
            </a:prstGeom>
            <a:ln w="2857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7264A732-510E-23F5-A4A0-FE63857843F3}"/>
                </a:ext>
              </a:extLst>
            </p:cNvPr>
            <p:cNvCxnSpPr>
              <a:cxnSpLocks/>
            </p:cNvCxnSpPr>
            <p:nvPr/>
          </p:nvCxnSpPr>
          <p:spPr>
            <a:xfrm>
              <a:off x="2678906" y="3167156"/>
              <a:ext cx="778534" cy="0"/>
            </a:xfrm>
            <a:prstGeom prst="straightConnector1">
              <a:avLst/>
            </a:prstGeom>
            <a:ln w="28575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85EFED-C838-9221-BA45-FCE49477AF79}"/>
              </a:ext>
            </a:extLst>
          </p:cNvPr>
          <p:cNvCxnSpPr/>
          <p:nvPr/>
        </p:nvCxnSpPr>
        <p:spPr>
          <a:xfrm>
            <a:off x="4588876" y="3395804"/>
            <a:ext cx="0" cy="158359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9B94A55-5332-706C-1E05-991DB7F05F71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5792864" y="3404131"/>
            <a:ext cx="0" cy="573828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6360B3A-9CAE-BC12-9653-2F7B7372BF7B}"/>
              </a:ext>
            </a:extLst>
          </p:cNvPr>
          <p:cNvCxnSpPr>
            <a:cxnSpLocks/>
            <a:stCxn id="19" idx="1"/>
            <a:endCxn id="17" idx="3"/>
          </p:cNvCxnSpPr>
          <p:nvPr/>
        </p:nvCxnSpPr>
        <p:spPr>
          <a:xfrm flipH="1" flipV="1">
            <a:off x="6391869" y="2670709"/>
            <a:ext cx="1214438" cy="1377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67361B71-0F58-DD91-07B7-3B55B343FB21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9411354" y="2627808"/>
            <a:ext cx="957149" cy="154181"/>
          </a:xfrm>
          <a:prstGeom prst="bentConnector3">
            <a:avLst>
              <a:gd name="adj1" fmla="val 51990"/>
            </a:avLst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A9623131-40CE-5C9B-4DDF-9C9096E3FAD6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9406091" y="2286602"/>
            <a:ext cx="962412" cy="215698"/>
          </a:xfrm>
          <a:prstGeom prst="bentConnector3">
            <a:avLst>
              <a:gd name="adj1" fmla="val 50000"/>
            </a:avLst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CB1A0C71-D29B-EB90-C0CC-6D3094058218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9406091" y="2757202"/>
            <a:ext cx="962412" cy="510953"/>
          </a:xfrm>
          <a:prstGeom prst="bentConnector3">
            <a:avLst>
              <a:gd name="adj1" fmla="val 45051"/>
            </a:avLst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EDCFFC34-804F-245D-66F9-117FE9E761F9}"/>
              </a:ext>
            </a:extLst>
          </p:cNvPr>
          <p:cNvCxnSpPr>
            <a:cxnSpLocks/>
          </p:cNvCxnSpPr>
          <p:nvPr/>
        </p:nvCxnSpPr>
        <p:spPr>
          <a:xfrm>
            <a:off x="9416617" y="2879188"/>
            <a:ext cx="957149" cy="800090"/>
          </a:xfrm>
          <a:prstGeom prst="bentConnector3">
            <a:avLst>
              <a:gd name="adj1" fmla="val 34078"/>
            </a:avLst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801621DA-6B7D-4653-ABFD-B9C3A1F569A5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384515" y="3119606"/>
            <a:ext cx="1448881" cy="1413444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EA1AD3-7CD9-2C12-EE0A-4F534818DC44}"/>
              </a:ext>
            </a:extLst>
          </p:cNvPr>
          <p:cNvCxnSpPr>
            <a:cxnSpLocks/>
            <a:stCxn id="21" idx="1"/>
            <a:endCxn id="20" idx="3"/>
          </p:cNvCxnSpPr>
          <p:nvPr/>
        </p:nvCxnSpPr>
        <p:spPr>
          <a:xfrm flipH="1">
            <a:off x="9519380" y="4533049"/>
            <a:ext cx="849123" cy="1"/>
          </a:xfrm>
          <a:prstGeom prst="straightConnector1">
            <a:avLst/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4C85CA08-BF2E-0F6A-E0B0-03CB8D75A7C0}"/>
              </a:ext>
            </a:extLst>
          </p:cNvPr>
          <p:cNvCxnSpPr>
            <a:stCxn id="22" idx="1"/>
            <a:endCxn id="18" idx="3"/>
          </p:cNvCxnSpPr>
          <p:nvPr/>
        </p:nvCxnSpPr>
        <p:spPr>
          <a:xfrm rot="10800000" flipV="1">
            <a:off x="5914736" y="1362161"/>
            <a:ext cx="1896358" cy="3865836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E84C6BE-3905-ED01-9B7F-9F1191F41F13}"/>
              </a:ext>
            </a:extLst>
          </p:cNvPr>
          <p:cNvCxnSpPr/>
          <p:nvPr/>
        </p:nvCxnSpPr>
        <p:spPr>
          <a:xfrm flipH="1">
            <a:off x="6384515" y="2119911"/>
            <a:ext cx="47839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1148FFF-641C-29B5-79E6-49AAD6DB87B2}"/>
              </a:ext>
            </a:extLst>
          </p:cNvPr>
          <p:cNvCxnSpPr>
            <a:cxnSpLocks/>
          </p:cNvCxnSpPr>
          <p:nvPr/>
        </p:nvCxnSpPr>
        <p:spPr>
          <a:xfrm flipH="1">
            <a:off x="6297717" y="4156550"/>
            <a:ext cx="565197" cy="1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8E22456-696D-9C74-9599-6880C85CE081}"/>
              </a:ext>
            </a:extLst>
          </p:cNvPr>
          <p:cNvCxnSpPr>
            <a:cxnSpLocks/>
            <a:stCxn id="22" idx="2"/>
            <a:endCxn id="19" idx="0"/>
          </p:cNvCxnSpPr>
          <p:nvPr/>
        </p:nvCxnSpPr>
        <p:spPr>
          <a:xfrm>
            <a:off x="8508830" y="1528852"/>
            <a:ext cx="1" cy="9127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3BBAB77-F55F-408C-BEF2-8CE3AB4EAEBF}"/>
              </a:ext>
            </a:extLst>
          </p:cNvPr>
          <p:cNvCxnSpPr>
            <a:cxnSpLocks/>
            <a:stCxn id="24" idx="1"/>
            <a:endCxn id="22" idx="3"/>
          </p:cNvCxnSpPr>
          <p:nvPr/>
        </p:nvCxnSpPr>
        <p:spPr>
          <a:xfrm flipH="1">
            <a:off x="9206566" y="1358548"/>
            <a:ext cx="1066687" cy="36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8BA99DE-2C72-9E6A-3C4D-D65F1CED0E8F}"/>
              </a:ext>
            </a:extLst>
          </p:cNvPr>
          <p:cNvGrpSpPr/>
          <p:nvPr/>
        </p:nvGrpSpPr>
        <p:grpSpPr>
          <a:xfrm>
            <a:off x="2434322" y="3395804"/>
            <a:ext cx="1614738" cy="2383656"/>
            <a:chOff x="2269060" y="3279947"/>
            <a:chExt cx="1614738" cy="2383656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61A95B5-19DF-F591-5A60-DF2A1F1DE2F1}"/>
                </a:ext>
              </a:extLst>
            </p:cNvPr>
            <p:cNvCxnSpPr>
              <a:cxnSpLocks/>
            </p:cNvCxnSpPr>
            <p:nvPr/>
          </p:nvCxnSpPr>
          <p:spPr>
            <a:xfrm>
              <a:off x="2269060" y="5660528"/>
              <a:ext cx="1004297" cy="0"/>
            </a:xfrm>
            <a:prstGeom prst="line">
              <a:avLst/>
            </a:prstGeom>
            <a:ln w="2857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3433AAF-B2A3-2FDD-590C-892C196EE7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8980" y="3279947"/>
              <a:ext cx="0" cy="2383656"/>
            </a:xfrm>
            <a:prstGeom prst="line">
              <a:avLst/>
            </a:prstGeom>
            <a:ln w="2857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F4DBD12-0F0C-B82F-DA8D-0F7812F405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56126" y="3282352"/>
              <a:ext cx="627672" cy="5922"/>
            </a:xfrm>
            <a:prstGeom prst="straightConnector1">
              <a:avLst/>
            </a:prstGeom>
            <a:ln w="28575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3049E4FE-F76F-DB84-C096-0009E2D98975}"/>
              </a:ext>
            </a:extLst>
          </p:cNvPr>
          <p:cNvCxnSpPr>
            <a:cxnSpLocks/>
            <a:stCxn id="22" idx="0"/>
            <a:endCxn id="16" idx="0"/>
          </p:cNvCxnSpPr>
          <p:nvPr/>
        </p:nvCxnSpPr>
        <p:spPr>
          <a:xfrm rot="16200000" flipH="1" flipV="1">
            <a:off x="5091719" y="-2123948"/>
            <a:ext cx="97693" cy="6736528"/>
          </a:xfrm>
          <a:prstGeom prst="bentConnector3">
            <a:avLst>
              <a:gd name="adj1" fmla="val -23399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8A5ACB8-7A99-3382-8432-1EF1BDF8AEE2}"/>
              </a:ext>
            </a:extLst>
          </p:cNvPr>
          <p:cNvSpPr txBox="1"/>
          <p:nvPr/>
        </p:nvSpPr>
        <p:spPr>
          <a:xfrm>
            <a:off x="4552809" y="2102190"/>
            <a:ext cx="1328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Phase - 1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CAB6C00-F869-1F44-F2F2-4E90CCAFB1A5}"/>
              </a:ext>
            </a:extLst>
          </p:cNvPr>
          <p:cNvSpPr txBox="1"/>
          <p:nvPr/>
        </p:nvSpPr>
        <p:spPr>
          <a:xfrm>
            <a:off x="7897892" y="2948726"/>
            <a:ext cx="1328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Phase - 2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5B004A-A53B-6BE7-ED5E-01E4C9434F0D}"/>
              </a:ext>
            </a:extLst>
          </p:cNvPr>
          <p:cNvSpPr txBox="1"/>
          <p:nvPr/>
        </p:nvSpPr>
        <p:spPr>
          <a:xfrm>
            <a:off x="9134712" y="770411"/>
            <a:ext cx="1328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Phase - 3</a:t>
            </a:r>
          </a:p>
        </p:txBody>
      </p:sp>
    </p:spTree>
    <p:extLst>
      <p:ext uri="{BB962C8B-B14F-4D97-AF65-F5344CB8AC3E}">
        <p14:creationId xmlns:p14="http://schemas.microsoft.com/office/powerpoint/2010/main" val="259090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A22B6-4E44-35DB-88DC-31700CBBF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328521B-3C70-C1FF-3FB4-B1F67B05C5BB}"/>
              </a:ext>
            </a:extLst>
          </p:cNvPr>
          <p:cNvSpPr/>
          <p:nvPr/>
        </p:nvSpPr>
        <p:spPr>
          <a:xfrm>
            <a:off x="417632" y="297047"/>
            <a:ext cx="2102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GPIO DETAILS </a:t>
            </a:r>
            <a:r>
              <a:rPr lang="en-US" b="1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279A9D1-AF81-D67E-5861-54ED70AD2265}"/>
              </a:ext>
            </a:extLst>
          </p:cNvPr>
          <p:cNvSpPr>
            <a:spLocks noGrp="1"/>
          </p:cNvSpPr>
          <p:nvPr/>
        </p:nvSpPr>
        <p:spPr>
          <a:xfrm>
            <a:off x="1405254" y="397481"/>
            <a:ext cx="10018713" cy="1614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STM32IDE AND CUBEMX interface understanding (LED Blinking testing).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1B6216-A923-D6B1-BA60-DF0568033F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627" t="20065" r="39854" b="25049"/>
          <a:stretch/>
        </p:blipFill>
        <p:spPr>
          <a:xfrm>
            <a:off x="2341616" y="3248734"/>
            <a:ext cx="2352057" cy="28324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60249B-7A8F-D633-E11A-498F475F5D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1882" y="1357411"/>
            <a:ext cx="3611527" cy="1891323"/>
          </a:xfrm>
          <a:prstGeom prst="rect">
            <a:avLst/>
          </a:prstGeom>
        </p:spPr>
      </p:pic>
      <p:pic>
        <p:nvPicPr>
          <p:cNvPr id="10" name="WhatsApp Video 2024-04-26 at 9.53.54 AM">
            <a:hlinkClick r:id="" action="ppaction://media"/>
            <a:extLst>
              <a:ext uri="{FF2B5EF4-FFF2-40B4-BE49-F238E27FC236}">
                <a16:creationId xmlns:a16="http://schemas.microsoft.com/office/drawing/2014/main" id="{84F4B476-B150-A12C-E28F-710FA7AC5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7586" y="1334987"/>
            <a:ext cx="2569644" cy="45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6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16D234-7FD3-DA6D-B3B5-54F3FFCE32FE}"/>
              </a:ext>
            </a:extLst>
          </p:cNvPr>
          <p:cNvSpPr txBox="1">
            <a:spLocks/>
          </p:cNvSpPr>
          <p:nvPr/>
        </p:nvSpPr>
        <p:spPr>
          <a:xfrm>
            <a:off x="444398" y="292069"/>
            <a:ext cx="10515600" cy="5111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WORK DONE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C4487-4676-C046-1BA8-8E76DF241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013" y="1432861"/>
            <a:ext cx="2301994" cy="2334184"/>
          </a:xfrm>
          <a:prstGeom prst="rect">
            <a:avLst/>
          </a:prstGeom>
        </p:spPr>
      </p:pic>
      <p:pic>
        <p:nvPicPr>
          <p:cNvPr id="5" name="WhatsApp Video 2024-05-23 at 10.27.01 AM">
            <a:hlinkClick r:id="" action="ppaction://media"/>
            <a:extLst>
              <a:ext uri="{FF2B5EF4-FFF2-40B4-BE49-F238E27FC236}">
                <a16:creationId xmlns:a16="http://schemas.microsoft.com/office/drawing/2014/main" id="{E03D4419-D687-8A1F-EBDA-A0A0FA48E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5832" y="1406808"/>
            <a:ext cx="2339902" cy="3630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5ED467-BA64-008A-A399-FFA656149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0752" y="1432861"/>
            <a:ext cx="2392769" cy="2334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725F05-F782-52B9-C731-4EDA319AD1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1733" y="1432862"/>
            <a:ext cx="3927817" cy="2334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2F7CD-B495-7403-CE30-C46F9717CB46}"/>
              </a:ext>
            </a:extLst>
          </p:cNvPr>
          <p:cNvSpPr txBox="1"/>
          <p:nvPr/>
        </p:nvSpPr>
        <p:spPr>
          <a:xfrm>
            <a:off x="767532" y="1037817"/>
            <a:ext cx="158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Testing of GPS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EA2E4-8A68-9EC4-C668-814EE8F718AB}"/>
              </a:ext>
            </a:extLst>
          </p:cNvPr>
          <p:cNvSpPr txBox="1"/>
          <p:nvPr/>
        </p:nvSpPr>
        <p:spPr>
          <a:xfrm>
            <a:off x="2977220" y="1040946"/>
            <a:ext cx="2006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Integration of GPS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D1DB62-585B-D428-6B46-1688CFBF3E27}"/>
              </a:ext>
            </a:extLst>
          </p:cNvPr>
          <p:cNvSpPr txBox="1"/>
          <p:nvPr/>
        </p:nvSpPr>
        <p:spPr>
          <a:xfrm>
            <a:off x="5351229" y="1037476"/>
            <a:ext cx="2171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Testing of MPU6050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5CC03-0302-5EAD-6218-8030C355B730}"/>
              </a:ext>
            </a:extLst>
          </p:cNvPr>
          <p:cNvSpPr txBox="1"/>
          <p:nvPr/>
        </p:nvSpPr>
        <p:spPr>
          <a:xfrm>
            <a:off x="8144356" y="1037476"/>
            <a:ext cx="317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Integration of Air data boom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A310FC4-D311-5F26-889D-9464E4841D0E}"/>
              </a:ext>
            </a:extLst>
          </p:cNvPr>
          <p:cNvSpPr/>
          <p:nvPr/>
        </p:nvSpPr>
        <p:spPr>
          <a:xfrm>
            <a:off x="6286127" y="3793098"/>
            <a:ext cx="419100" cy="668537"/>
          </a:xfrm>
          <a:prstGeom prst="downArrow">
            <a:avLst/>
          </a:prstGeom>
          <a:solidFill>
            <a:srgbClr val="263684"/>
          </a:solidFill>
          <a:ln>
            <a:solidFill>
              <a:srgbClr val="26368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AB385F-4FA8-A3BF-8EC5-B10DFB0EC22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6584" r="18607" b="6337"/>
          <a:stretch/>
        </p:blipFill>
        <p:spPr>
          <a:xfrm>
            <a:off x="2719193" y="4559130"/>
            <a:ext cx="2929546" cy="1626938"/>
          </a:xfrm>
          <a:prstGeom prst="rect">
            <a:avLst/>
          </a:prstGeom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7FCA7A82-DEA8-6425-6455-372EB7CE9C57}"/>
              </a:ext>
            </a:extLst>
          </p:cNvPr>
          <p:cNvSpPr/>
          <p:nvPr/>
        </p:nvSpPr>
        <p:spPr>
          <a:xfrm>
            <a:off x="3751211" y="3868096"/>
            <a:ext cx="419100" cy="668537"/>
          </a:xfrm>
          <a:prstGeom prst="downArrow">
            <a:avLst/>
          </a:prstGeom>
          <a:solidFill>
            <a:srgbClr val="263684"/>
          </a:solidFill>
          <a:ln>
            <a:solidFill>
              <a:srgbClr val="26368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1DE65EC5-F8A7-C27F-5D32-DF48EDF3BB59}"/>
              </a:ext>
            </a:extLst>
          </p:cNvPr>
          <p:cNvSpPr/>
          <p:nvPr/>
        </p:nvSpPr>
        <p:spPr>
          <a:xfrm>
            <a:off x="9466091" y="3793099"/>
            <a:ext cx="419100" cy="766032"/>
          </a:xfrm>
          <a:prstGeom prst="downArrow">
            <a:avLst/>
          </a:prstGeom>
          <a:solidFill>
            <a:srgbClr val="263684"/>
          </a:solidFill>
          <a:ln>
            <a:solidFill>
              <a:srgbClr val="26368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2684767-BFA0-7F8F-B690-9C26067DF9D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7536" t="5774" b="56653"/>
          <a:stretch/>
        </p:blipFill>
        <p:spPr>
          <a:xfrm>
            <a:off x="8477539" y="4584891"/>
            <a:ext cx="1990535" cy="12353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A3939FD-98FB-A6FF-DAA2-ACA7B2EBF35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863" t="67546" r="64879" b="5887"/>
          <a:stretch/>
        </p:blipFill>
        <p:spPr>
          <a:xfrm>
            <a:off x="10593617" y="4473845"/>
            <a:ext cx="1452288" cy="13558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E27A55-DAD2-D4DC-086D-6BF5ABD9A6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8109" y="4446839"/>
            <a:ext cx="2498520" cy="173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0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A433D-68B8-58FC-B045-37082DC33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422297-9CAB-8195-E5A8-1A3353D65D94}"/>
              </a:ext>
            </a:extLst>
          </p:cNvPr>
          <p:cNvSpPr txBox="1">
            <a:spLocks/>
          </p:cNvSpPr>
          <p:nvPr/>
        </p:nvSpPr>
        <p:spPr>
          <a:xfrm>
            <a:off x="357041" y="251500"/>
            <a:ext cx="10515600" cy="5111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WORK DONE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A200F7-AEC9-FFD9-F8E6-18B76B17BE68}"/>
              </a:ext>
            </a:extLst>
          </p:cNvPr>
          <p:cNvSpPr txBox="1"/>
          <p:nvPr/>
        </p:nvSpPr>
        <p:spPr>
          <a:xfrm>
            <a:off x="653564" y="1041192"/>
            <a:ext cx="290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Integration of BMP280/180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020680-1B60-6F5E-FE1B-B6AF6C09194A}"/>
              </a:ext>
            </a:extLst>
          </p:cNvPr>
          <p:cNvSpPr txBox="1"/>
          <p:nvPr/>
        </p:nvSpPr>
        <p:spPr>
          <a:xfrm>
            <a:off x="4805577" y="1016702"/>
            <a:ext cx="2092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Integration of Servo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4DB8F-43D2-9EEC-CDD6-BED6A55D9D2F}"/>
              </a:ext>
            </a:extLst>
          </p:cNvPr>
          <p:cNvSpPr txBox="1"/>
          <p:nvPr/>
        </p:nvSpPr>
        <p:spPr>
          <a:xfrm>
            <a:off x="8144356" y="1041192"/>
            <a:ext cx="317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Integration of RC Controller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A6319848-CC55-D079-F076-C853D5BB71C5}"/>
              </a:ext>
            </a:extLst>
          </p:cNvPr>
          <p:cNvSpPr/>
          <p:nvPr/>
        </p:nvSpPr>
        <p:spPr>
          <a:xfrm>
            <a:off x="1824124" y="4121849"/>
            <a:ext cx="419100" cy="668537"/>
          </a:xfrm>
          <a:prstGeom prst="downArrow">
            <a:avLst/>
          </a:prstGeom>
          <a:solidFill>
            <a:srgbClr val="263684"/>
          </a:solidFill>
          <a:ln>
            <a:solidFill>
              <a:srgbClr val="26368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08F6E4-65BB-77AB-1FFE-7828DCA2A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5840" y="1410524"/>
            <a:ext cx="1955670" cy="2607561"/>
          </a:xfrm>
          <a:prstGeom prst="rect">
            <a:avLst/>
          </a:prstGeom>
        </p:spPr>
      </p:pic>
      <p:pic>
        <p:nvPicPr>
          <p:cNvPr id="9" name="servo">
            <a:hlinkClick r:id="" action="ppaction://media"/>
            <a:extLst>
              <a:ext uri="{FF2B5EF4-FFF2-40B4-BE49-F238E27FC236}">
                <a16:creationId xmlns:a16="http://schemas.microsoft.com/office/drawing/2014/main" id="{885919E1-1003-346D-808B-88F78C6A15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10898" y="1433851"/>
            <a:ext cx="2092560" cy="30912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BAC227A-1FEE-8927-0D43-57F56330CE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135" y="4894151"/>
            <a:ext cx="4162179" cy="1101753"/>
          </a:xfrm>
          <a:prstGeom prst="rect">
            <a:avLst/>
          </a:prstGeom>
        </p:spPr>
      </p:pic>
      <p:pic>
        <p:nvPicPr>
          <p:cNvPr id="11" name="rc interface">
            <a:hlinkClick r:id="" action="ppaction://media"/>
            <a:extLst>
              <a:ext uri="{FF2B5EF4-FFF2-40B4-BE49-F238E27FC236}">
                <a16:creationId xmlns:a16="http://schemas.microsoft.com/office/drawing/2014/main" id="{7E2D9EC7-71E0-5652-4178-DA16A4470D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17884" y="1404406"/>
            <a:ext cx="2170594" cy="314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2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3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 mute="1">
                <p:cTn id="2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AD858-1FD5-DC73-F19D-4079A64EC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CD7C4B9-029C-B43B-9950-25D7FF90DA24}"/>
              </a:ext>
            </a:extLst>
          </p:cNvPr>
          <p:cNvSpPr txBox="1">
            <a:spLocks/>
          </p:cNvSpPr>
          <p:nvPr/>
        </p:nvSpPr>
        <p:spPr>
          <a:xfrm>
            <a:off x="390939" y="348420"/>
            <a:ext cx="10515600" cy="5111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WORK DONE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75D65-8D32-02DF-12FD-228D8FF77EA8}"/>
              </a:ext>
            </a:extLst>
          </p:cNvPr>
          <p:cNvSpPr txBox="1"/>
          <p:nvPr/>
        </p:nvSpPr>
        <p:spPr>
          <a:xfrm>
            <a:off x="8308520" y="560763"/>
            <a:ext cx="2598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sensors on one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1661A4-95DD-F4D4-1F71-949EA0FFD5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5" t="2068" r="3282" b="5821"/>
          <a:stretch/>
        </p:blipFill>
        <p:spPr>
          <a:xfrm>
            <a:off x="6024044" y="1041192"/>
            <a:ext cx="5346441" cy="4949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1F8F4A-2FD8-E475-3FA9-B2096F4B2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868" y="1511770"/>
            <a:ext cx="3652905" cy="443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935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</TotalTime>
  <Words>129</Words>
  <Application>Microsoft Office PowerPoint</Application>
  <PresentationFormat>Widescreen</PresentationFormat>
  <Paragraphs>45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Amna Arshad</dc:creator>
  <cp:lastModifiedBy>Amna Arshad</cp:lastModifiedBy>
  <cp:revision>1</cp:revision>
  <dcterms:created xsi:type="dcterms:W3CDTF">2024-12-12T08:05:26Z</dcterms:created>
  <dcterms:modified xsi:type="dcterms:W3CDTF">2024-12-12T08:08:06Z</dcterms:modified>
</cp:coreProperties>
</file>

<file path=docProps/thumbnail.jpeg>
</file>